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58" r:id="rId5"/>
    <p:sldId id="260" r:id="rId6"/>
    <p:sldId id="262" r:id="rId7"/>
    <p:sldId id="264" r:id="rId8"/>
    <p:sldId id="266" r:id="rId9"/>
    <p:sldId id="268" r:id="rId10"/>
    <p:sldId id="270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/>
    <p:restoredTop sz="0"/>
  </p:normalViewPr>
  <p:slideViewPr>
    <p:cSldViewPr>
      <p:cViewPr varScale="1">
        <p:scale>
          <a:sx n="128" d="100"/>
          <a:sy n="128" d="100"/>
        </p:scale>
        <p:origin x="1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8F3BC9C-8AAD-435A-B22A-7822D4DBBC6F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4A29132-C571-42D0-8A02-99207E35C07E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B6E1060-ACE3-4C02-96F3-3B65CB9B76CB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AF69BC1-3596-4E1E-98B9-0B923C51DEBB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BEC44BA-A8EB-4902-B088-A5D9CFBB294F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90BCD89-CA04-4998-9EF4-52F97ED5D313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F2FA612B-8D08-4692-A440-DC2A652A6F98}" type="datetimeFigureOut">
              <a:rPr lang="en-US" smtClean="0"/>
              <a:t>1/6/20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625842B7-7BA4-4B69-925B-90FE63D0C22C}" type="datetimeFigureOut">
              <a:rPr lang="en-US" smtClean="0"/>
              <a:t>1/6/20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7AE2270D-A0FD-4263-90FB-1C7DF96EBB0C}" type="datetimeFigureOut">
              <a:rPr lang="en-US" smtClean="0"/>
              <a:t>1/6/20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FB1DAE21-F0FD-46B8-BFC0-411881B83420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8C4675A2-52A5-4E5A-B3B4-E6D285F3FFDB}" type="datetimeFigureOut">
              <a:rPr lang="en-US" smtClean="0"/>
              <a:t>1/6/20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150223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982697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19.10.31"/>
  <p:tag name="AS_TITLE" val="Aspose.Slides for Java"/>
  <p:tag name="AS_VERSION" val="19.1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2</cp:revision>
  <cp:lastPrinted>2020-01-05T12:54:56Z</cp:lastPrinted>
  <dcterms:created xsi:type="dcterms:W3CDTF">2020-01-05T17:54:56Z</dcterms:created>
  <dcterms:modified xsi:type="dcterms:W3CDTF">2020-01-06T16:59:55Z</dcterms:modified>
</cp:coreProperties>
</file>